
<file path=[Content_Types].xml><?xml version="1.0" encoding="utf-8"?>
<Types xmlns="http://schemas.openxmlformats.org/package/2006/content-types">
  <Default Extension="png" ContentType="image/png"/>
  <Default Extension="m4a" ContentType="audio/mp4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403" r:id="rId3"/>
    <p:sldId id="404" r:id="rId4"/>
    <p:sldId id="405" r:id="rId5"/>
    <p:sldId id="406" r:id="rId6"/>
    <p:sldId id="410" r:id="rId7"/>
    <p:sldId id="407" r:id="rId8"/>
    <p:sldId id="408" r:id="rId9"/>
    <p:sldId id="409" r:id="rId10"/>
    <p:sldId id="411" r:id="rId11"/>
    <p:sldId id="414" r:id="rId12"/>
    <p:sldId id="415" r:id="rId13"/>
    <p:sldId id="416" r:id="rId14"/>
    <p:sldId id="417" r:id="rId15"/>
    <p:sldId id="398" r:id="rId16"/>
    <p:sldId id="399" r:id="rId17"/>
    <p:sldId id="402" r:id="rId18"/>
    <p:sldId id="412" r:id="rId19"/>
    <p:sldId id="413" r:id="rId20"/>
  </p:sldIdLst>
  <p:sldSz cx="9906000" cy="7239000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C9FF"/>
    <a:srgbClr val="000066"/>
    <a:srgbClr val="B8B8E8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0" d="100"/>
          <a:sy n="80" d="100"/>
        </p:scale>
        <p:origin x="1334" y="53"/>
      </p:cViewPr>
      <p:guideLst>
        <p:guide orient="horz" pos="2280"/>
        <p:guide pos="3120"/>
      </p:guideLst>
    </p:cSldViewPr>
  </p:slideViewPr>
  <p:outlineViewPr>
    <p:cViewPr>
      <p:scale>
        <a:sx n="30" d="100"/>
        <a:sy n="3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04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696178" y="1234927"/>
            <a:ext cx="5216071" cy="5271235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850" y="563034"/>
            <a:ext cx="6667606" cy="3297768"/>
          </a:xfrm>
        </p:spPr>
        <p:txBody>
          <a:bodyPr anchor="b">
            <a:normAutofit/>
          </a:bodyPr>
          <a:lstStyle>
            <a:lvl1pPr algn="l">
              <a:defRPr sz="4645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7850" y="4057416"/>
            <a:ext cx="5367104" cy="2019770"/>
          </a:xfrm>
        </p:spPr>
        <p:txBody>
          <a:bodyPr anchor="t">
            <a:normAutofit/>
          </a:bodyPr>
          <a:lstStyle>
            <a:lvl1pPr marL="0" indent="0" algn="l">
              <a:buNone/>
              <a:defRPr sz="2111">
                <a:solidFill>
                  <a:schemeClr val="bg2">
                    <a:lumMod val="75000"/>
                  </a:schemeClr>
                </a:solidFill>
              </a:defRPr>
            </a:lvl1pPr>
            <a:lvl2pPr marL="482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5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7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0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3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783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09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5ED31-14E7-4135-96E6-B3121262E3CB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1174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745567"/>
            <a:ext cx="7101106" cy="16086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7850" y="563033"/>
            <a:ext cx="8750300" cy="3297767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89"/>
            </a:lvl1pPr>
            <a:lvl2pPr marL="482620" indent="0">
              <a:buNone/>
              <a:defRPr sz="1689"/>
            </a:lvl2pPr>
            <a:lvl3pPr marL="965241" indent="0">
              <a:buNone/>
              <a:defRPr sz="1689"/>
            </a:lvl3pPr>
            <a:lvl4pPr marL="1447861" indent="0">
              <a:buNone/>
              <a:defRPr sz="1689"/>
            </a:lvl4pPr>
            <a:lvl5pPr marL="1930481" indent="0">
              <a:buNone/>
              <a:defRPr sz="1689"/>
            </a:lvl5pPr>
            <a:lvl6pPr marL="2413102" indent="0">
              <a:buNone/>
              <a:defRPr sz="1689"/>
            </a:lvl6pPr>
            <a:lvl7pPr marL="2895722" indent="0">
              <a:buNone/>
              <a:defRPr sz="1689"/>
            </a:lvl7pPr>
            <a:lvl8pPr marL="3378342" indent="0">
              <a:buNone/>
              <a:defRPr sz="1689"/>
            </a:lvl8pPr>
            <a:lvl9pPr marL="3860963" indent="0">
              <a:buNone/>
              <a:defRPr sz="168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25502" y="4057415"/>
            <a:ext cx="7888110" cy="4826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89"/>
            </a:lvl1pPr>
            <a:lvl2pPr marL="482620" indent="0">
              <a:buFontTx/>
              <a:buNone/>
              <a:defRPr/>
            </a:lvl2pPr>
            <a:lvl3pPr marL="965241" indent="0">
              <a:buFontTx/>
              <a:buNone/>
              <a:defRPr/>
            </a:lvl3pPr>
            <a:lvl4pPr marL="1447861" indent="0">
              <a:buFontTx/>
              <a:buNone/>
              <a:defRPr/>
            </a:lvl4pPr>
            <a:lvl5pPr marL="193048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5ED31-14E7-4135-96E6-B3121262E3CB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808545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563033"/>
            <a:ext cx="8750300" cy="3056467"/>
          </a:xfrm>
        </p:spPr>
        <p:txBody>
          <a:bodyPr anchor="ctr">
            <a:normAutofit/>
          </a:bodyPr>
          <a:lstStyle>
            <a:lvl1pPr algn="l">
              <a:defRPr sz="2956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4343400"/>
            <a:ext cx="6915515" cy="2010833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chemeClr val="bg2">
                    <a:lumMod val="75000"/>
                  </a:schemeClr>
                </a:solidFill>
              </a:defRPr>
            </a:lvl1pPr>
            <a:lvl2pPr marL="4826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5241" indent="0">
              <a:buNone/>
              <a:defRPr sz="1689">
                <a:solidFill>
                  <a:schemeClr val="tx1">
                    <a:tint val="75000"/>
                  </a:schemeClr>
                </a:solidFill>
              </a:defRPr>
            </a:lvl3pPr>
            <a:lvl4pPr marL="144786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4pPr>
            <a:lvl5pPr marL="193048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5pPr>
            <a:lvl6pPr marL="241310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6pPr>
            <a:lvl7pPr marL="289572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7pPr>
            <a:lvl8pPr marL="337834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8pPr>
            <a:lvl9pPr marL="3860963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5ED31-14E7-4135-96E6-B3121262E3CB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10725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40" y="563033"/>
            <a:ext cx="7431436" cy="3056467"/>
          </a:xfrm>
        </p:spPr>
        <p:txBody>
          <a:bodyPr anchor="ctr">
            <a:normAutofit/>
          </a:bodyPr>
          <a:lstStyle>
            <a:lvl1pPr algn="l">
              <a:defRPr sz="2956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55701" y="3619500"/>
            <a:ext cx="6936006" cy="509411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82620" indent="0">
              <a:buFontTx/>
              <a:buNone/>
              <a:defRPr/>
            </a:lvl2pPr>
            <a:lvl3pPr marL="965241" indent="0">
              <a:buFontTx/>
              <a:buNone/>
              <a:defRPr/>
            </a:lvl3pPr>
            <a:lvl4pPr marL="1447861" indent="0">
              <a:buFontTx/>
              <a:buNone/>
              <a:defRPr/>
            </a:lvl4pPr>
            <a:lvl5pPr marL="1930481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540018"/>
            <a:ext cx="6914224" cy="1814215"/>
          </a:xfrm>
        </p:spPr>
        <p:txBody>
          <a:bodyPr anchor="ctr">
            <a:normAutofit/>
          </a:bodyPr>
          <a:lstStyle>
            <a:lvl1pPr marL="0" indent="0" algn="l">
              <a:buNone/>
              <a:defRPr sz="2111">
                <a:solidFill>
                  <a:schemeClr val="bg2">
                    <a:lumMod val="75000"/>
                  </a:schemeClr>
                </a:solidFill>
              </a:defRPr>
            </a:lvl1pPr>
            <a:lvl2pPr marL="4826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5241" indent="0">
              <a:buNone/>
              <a:defRPr sz="1689">
                <a:solidFill>
                  <a:schemeClr val="tx1">
                    <a:tint val="75000"/>
                  </a:schemeClr>
                </a:solidFill>
              </a:defRPr>
            </a:lvl3pPr>
            <a:lvl4pPr marL="144786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4pPr>
            <a:lvl5pPr marL="193048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5pPr>
            <a:lvl6pPr marL="241310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6pPr>
            <a:lvl7pPr marL="289572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7pPr>
            <a:lvl8pPr marL="337834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8pPr>
            <a:lvl9pPr marL="3860963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5ED31-14E7-4135-96E6-B3121262E3CB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7651" y="750103"/>
            <a:ext cx="495429" cy="617264"/>
          </a:xfrm>
          <a:prstGeom prst="rect">
            <a:avLst/>
          </a:prstGeom>
        </p:spPr>
        <p:txBody>
          <a:bodyPr vert="horz" lIns="96520" tIns="48260" rIns="96520" bIns="48260" rtlCol="0" anchor="ctr">
            <a:noAutofit/>
          </a:bodyPr>
          <a:lstStyle/>
          <a:p>
            <a:pPr lvl="0"/>
            <a:r>
              <a:rPr lang="en-US" sz="844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7551" y="2922412"/>
            <a:ext cx="495429" cy="617264"/>
          </a:xfrm>
          <a:prstGeom prst="rect">
            <a:avLst/>
          </a:prstGeom>
        </p:spPr>
        <p:txBody>
          <a:bodyPr vert="horz" lIns="96520" tIns="48260" rIns="96520" bIns="48260" rtlCol="0" anchor="ctr">
            <a:noAutofit/>
          </a:bodyPr>
          <a:lstStyle/>
          <a:p>
            <a:pPr lvl="0" algn="r"/>
            <a:r>
              <a:rPr lang="en-US" sz="8445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8652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3619500"/>
            <a:ext cx="6914224" cy="1791700"/>
          </a:xfrm>
        </p:spPr>
        <p:txBody>
          <a:bodyPr anchor="b">
            <a:normAutofit/>
          </a:bodyPr>
          <a:lstStyle>
            <a:lvl1pPr algn="l">
              <a:defRPr sz="2956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5418146"/>
            <a:ext cx="6915515" cy="936087"/>
          </a:xfrm>
        </p:spPr>
        <p:txBody>
          <a:bodyPr anchor="t">
            <a:normAutofit/>
          </a:bodyPr>
          <a:lstStyle>
            <a:lvl1pPr marL="0" indent="0" algn="l">
              <a:buNone/>
              <a:defRPr sz="1900">
                <a:solidFill>
                  <a:schemeClr val="bg2">
                    <a:lumMod val="75000"/>
                  </a:schemeClr>
                </a:solidFill>
              </a:defRPr>
            </a:lvl1pPr>
            <a:lvl2pPr marL="4826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5241" indent="0">
              <a:buNone/>
              <a:defRPr sz="1689">
                <a:solidFill>
                  <a:schemeClr val="tx1">
                    <a:tint val="75000"/>
                  </a:schemeClr>
                </a:solidFill>
              </a:defRPr>
            </a:lvl3pPr>
            <a:lvl4pPr marL="144786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4pPr>
            <a:lvl5pPr marL="193048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5pPr>
            <a:lvl6pPr marL="241310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6pPr>
            <a:lvl7pPr marL="289572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7pPr>
            <a:lvl8pPr marL="337834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8pPr>
            <a:lvl9pPr marL="3860963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5ED31-14E7-4135-96E6-B3121262E3CB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7347533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641" y="563033"/>
            <a:ext cx="7431435" cy="3056467"/>
          </a:xfrm>
        </p:spPr>
        <p:txBody>
          <a:bodyPr anchor="ctr">
            <a:normAutofit/>
          </a:bodyPr>
          <a:lstStyle>
            <a:lvl1pPr algn="l">
              <a:defRPr sz="2956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7851" y="4102100"/>
            <a:ext cx="6914224" cy="110819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11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5228167"/>
            <a:ext cx="6914223" cy="1126067"/>
          </a:xfrm>
        </p:spPr>
        <p:txBody>
          <a:bodyPr anchor="t">
            <a:normAutofit/>
          </a:bodyPr>
          <a:lstStyle>
            <a:lvl1pPr marL="0" indent="0" algn="l">
              <a:buNone/>
              <a:defRPr sz="1900">
                <a:solidFill>
                  <a:schemeClr val="bg2">
                    <a:lumMod val="75000"/>
                  </a:schemeClr>
                </a:solidFill>
              </a:defRPr>
            </a:lvl1pPr>
            <a:lvl2pPr marL="4826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5241" indent="0">
              <a:buNone/>
              <a:defRPr sz="1689">
                <a:solidFill>
                  <a:schemeClr val="tx1">
                    <a:tint val="75000"/>
                  </a:schemeClr>
                </a:solidFill>
              </a:defRPr>
            </a:lvl3pPr>
            <a:lvl4pPr marL="144786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4pPr>
            <a:lvl5pPr marL="193048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5pPr>
            <a:lvl6pPr marL="241310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6pPr>
            <a:lvl7pPr marL="289572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7pPr>
            <a:lvl8pPr marL="337834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8pPr>
            <a:lvl9pPr marL="3860963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5ED31-14E7-4135-96E6-B3121262E3CB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7651" y="750103"/>
            <a:ext cx="495429" cy="617264"/>
          </a:xfrm>
          <a:prstGeom prst="rect">
            <a:avLst/>
          </a:prstGeom>
        </p:spPr>
        <p:txBody>
          <a:bodyPr vert="horz" lIns="96520" tIns="48260" rIns="96520" bIns="48260" rtlCol="0" anchor="ctr">
            <a:noAutofit/>
          </a:bodyPr>
          <a:lstStyle/>
          <a:p>
            <a:pPr lvl="0"/>
            <a:r>
              <a:rPr lang="en-US" sz="844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7551" y="2922412"/>
            <a:ext cx="495429" cy="617264"/>
          </a:xfrm>
          <a:prstGeom prst="rect">
            <a:avLst/>
          </a:prstGeom>
        </p:spPr>
        <p:txBody>
          <a:bodyPr vert="horz" lIns="96520" tIns="48260" rIns="96520" bIns="48260" rtlCol="0" anchor="ctr">
            <a:noAutofit/>
          </a:bodyPr>
          <a:lstStyle/>
          <a:p>
            <a:pPr lvl="0" algn="r"/>
            <a:r>
              <a:rPr lang="en-US" sz="8445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6708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563033"/>
            <a:ext cx="8152796" cy="3056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956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7851" y="4146786"/>
            <a:ext cx="6914224" cy="884767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11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5031554"/>
            <a:ext cx="6914223" cy="1322680"/>
          </a:xfrm>
        </p:spPr>
        <p:txBody>
          <a:bodyPr anchor="t">
            <a:normAutofit/>
          </a:bodyPr>
          <a:lstStyle>
            <a:lvl1pPr marL="0" indent="0" algn="l">
              <a:buNone/>
              <a:defRPr sz="1900">
                <a:solidFill>
                  <a:schemeClr val="bg2">
                    <a:lumMod val="75000"/>
                  </a:schemeClr>
                </a:solidFill>
              </a:defRPr>
            </a:lvl1pPr>
            <a:lvl2pPr marL="4826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5241" indent="0">
              <a:buNone/>
              <a:defRPr sz="1689">
                <a:solidFill>
                  <a:schemeClr val="tx1">
                    <a:tint val="75000"/>
                  </a:schemeClr>
                </a:solidFill>
              </a:defRPr>
            </a:lvl3pPr>
            <a:lvl4pPr marL="144786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4pPr>
            <a:lvl5pPr marL="193048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5pPr>
            <a:lvl6pPr marL="241310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6pPr>
            <a:lvl7pPr marL="289572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7pPr>
            <a:lvl8pPr marL="337834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8pPr>
            <a:lvl9pPr marL="3860963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5ED31-14E7-4135-96E6-B3121262E3CB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91919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745567"/>
            <a:ext cx="7101106" cy="1608667"/>
          </a:xfrm>
        </p:spPr>
        <p:txBody>
          <a:bodyPr>
            <a:normAutofit/>
          </a:bodyPr>
          <a:lstStyle>
            <a:lvl1pPr algn="l">
              <a:defRPr sz="295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7851" y="563034"/>
            <a:ext cx="7101106" cy="397698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5ED31-14E7-4135-96E6-B3121262E3CB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1050737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3606" y="563034"/>
            <a:ext cx="2214544" cy="4665133"/>
          </a:xfrm>
        </p:spPr>
        <p:txBody>
          <a:bodyPr vert="eaVert">
            <a:normAutofit/>
          </a:bodyPr>
          <a:lstStyle>
            <a:lvl1pPr>
              <a:defRPr sz="295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7850" y="563033"/>
            <a:ext cx="6337513" cy="57912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5ED31-14E7-4135-96E6-B3121262E3CB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1675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745567"/>
            <a:ext cx="7101106" cy="16086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1" y="563033"/>
            <a:ext cx="7101106" cy="397698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5ED31-14E7-4135-96E6-B3121262E3CB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217342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091266"/>
            <a:ext cx="6936007" cy="2448749"/>
          </a:xfrm>
        </p:spPr>
        <p:txBody>
          <a:bodyPr anchor="b">
            <a:normAutofit/>
          </a:bodyPr>
          <a:lstStyle>
            <a:lvl1pPr algn="l">
              <a:defRPr sz="3378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736630"/>
            <a:ext cx="6936006" cy="1617604"/>
          </a:xfrm>
        </p:spPr>
        <p:txBody>
          <a:bodyPr anchor="t">
            <a:normAutofit/>
          </a:bodyPr>
          <a:lstStyle>
            <a:lvl1pPr marL="0" indent="0" algn="l">
              <a:buNone/>
              <a:defRPr sz="1900">
                <a:solidFill>
                  <a:schemeClr val="bg2">
                    <a:lumMod val="75000"/>
                  </a:schemeClr>
                </a:solidFill>
              </a:defRPr>
            </a:lvl1pPr>
            <a:lvl2pPr marL="4826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5241" indent="0">
              <a:buNone/>
              <a:defRPr sz="1689">
                <a:solidFill>
                  <a:schemeClr val="tx1">
                    <a:tint val="75000"/>
                  </a:schemeClr>
                </a:solidFill>
              </a:defRPr>
            </a:lvl3pPr>
            <a:lvl4pPr marL="144786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4pPr>
            <a:lvl5pPr marL="1930481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5pPr>
            <a:lvl6pPr marL="241310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6pPr>
            <a:lvl7pPr marL="289572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7pPr>
            <a:lvl8pPr marL="3378342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8pPr>
            <a:lvl9pPr marL="3860963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5ED31-14E7-4135-96E6-B3121262E3CB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4282683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745567"/>
            <a:ext cx="7101106" cy="1608667"/>
          </a:xfrm>
        </p:spPr>
        <p:txBody>
          <a:bodyPr>
            <a:normAutofit/>
          </a:bodyPr>
          <a:lstStyle>
            <a:lvl1pPr>
              <a:defRPr sz="337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77851" y="563034"/>
            <a:ext cx="4279131" cy="3976982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050892" y="563034"/>
            <a:ext cx="4277258" cy="3968044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5ED31-14E7-4135-96E6-B3121262E3CB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1478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745567"/>
            <a:ext cx="7101106" cy="1608667"/>
          </a:xfrm>
        </p:spPr>
        <p:txBody>
          <a:bodyPr>
            <a:normAutofit/>
          </a:bodyPr>
          <a:lstStyle>
            <a:lvl1pPr>
              <a:defRPr sz="337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5501" y="563033"/>
            <a:ext cx="4026605" cy="643467"/>
          </a:xfrm>
        </p:spPr>
        <p:txBody>
          <a:bodyPr anchor="b">
            <a:noAutofit/>
          </a:bodyPr>
          <a:lstStyle>
            <a:lvl1pPr marL="0" indent="0">
              <a:buNone/>
              <a:defRPr sz="2533" b="0" cap="all">
                <a:solidFill>
                  <a:schemeClr val="tx1"/>
                </a:solidFill>
              </a:defRPr>
            </a:lvl1pPr>
            <a:lvl2pPr marL="482620" indent="0">
              <a:buNone/>
              <a:defRPr sz="2111" b="1"/>
            </a:lvl2pPr>
            <a:lvl3pPr marL="965241" indent="0">
              <a:buNone/>
              <a:defRPr sz="1900" b="1"/>
            </a:lvl3pPr>
            <a:lvl4pPr marL="1447861" indent="0">
              <a:buNone/>
              <a:defRPr sz="1689" b="1"/>
            </a:lvl4pPr>
            <a:lvl5pPr marL="1930481" indent="0">
              <a:buNone/>
              <a:defRPr sz="1689" b="1"/>
            </a:lvl5pPr>
            <a:lvl6pPr marL="2413102" indent="0">
              <a:buNone/>
              <a:defRPr sz="1689" b="1"/>
            </a:lvl6pPr>
            <a:lvl7pPr marL="2895722" indent="0">
              <a:buNone/>
              <a:defRPr sz="1689" b="1"/>
            </a:lvl7pPr>
            <a:lvl8pPr marL="3378342" indent="0">
              <a:buNone/>
              <a:defRPr sz="1689" b="1"/>
            </a:lvl8pPr>
            <a:lvl9pPr marL="3860963" indent="0">
              <a:buNone/>
              <a:defRPr sz="168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7849" y="1206501"/>
            <a:ext cx="4274256" cy="333351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9601" y="598223"/>
            <a:ext cx="4077722" cy="608277"/>
          </a:xfrm>
        </p:spPr>
        <p:txBody>
          <a:bodyPr anchor="b">
            <a:noAutofit/>
          </a:bodyPr>
          <a:lstStyle>
            <a:lvl1pPr marL="0" indent="0">
              <a:buNone/>
              <a:defRPr sz="2533" b="0" cap="all">
                <a:solidFill>
                  <a:schemeClr val="tx1"/>
                </a:solidFill>
              </a:defRPr>
            </a:lvl1pPr>
            <a:lvl2pPr marL="482620" indent="0">
              <a:buNone/>
              <a:defRPr sz="2111" b="1"/>
            </a:lvl2pPr>
            <a:lvl3pPr marL="965241" indent="0">
              <a:buNone/>
              <a:defRPr sz="1900" b="1"/>
            </a:lvl3pPr>
            <a:lvl4pPr marL="1447861" indent="0">
              <a:buNone/>
              <a:defRPr sz="1689" b="1"/>
            </a:lvl4pPr>
            <a:lvl5pPr marL="1930481" indent="0">
              <a:buNone/>
              <a:defRPr sz="1689" b="1"/>
            </a:lvl5pPr>
            <a:lvl6pPr marL="2413102" indent="0">
              <a:buNone/>
              <a:defRPr sz="1689" b="1"/>
            </a:lvl6pPr>
            <a:lvl7pPr marL="2895722" indent="0">
              <a:buNone/>
              <a:defRPr sz="1689" b="1"/>
            </a:lvl7pPr>
            <a:lvl8pPr marL="3378342" indent="0">
              <a:buNone/>
              <a:defRPr sz="1689" b="1"/>
            </a:lvl8pPr>
            <a:lvl9pPr marL="3860963" indent="0">
              <a:buNone/>
              <a:defRPr sz="168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0893" y="1206500"/>
            <a:ext cx="4286430" cy="332457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5ED31-14E7-4135-96E6-B3121262E3CB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31479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4745567"/>
            <a:ext cx="7101106" cy="1608667"/>
          </a:xfrm>
        </p:spPr>
        <p:txBody>
          <a:bodyPr>
            <a:normAutofit/>
          </a:bodyPr>
          <a:lstStyle>
            <a:lvl1pPr>
              <a:defRPr sz="337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5ED31-14E7-4135-96E6-B3121262E3CB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371837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5ED31-14E7-4135-96E6-B3121262E3CB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89118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0223" y="563033"/>
            <a:ext cx="3467100" cy="1608667"/>
          </a:xfrm>
        </p:spPr>
        <p:txBody>
          <a:bodyPr anchor="b">
            <a:normAutofit/>
          </a:bodyPr>
          <a:lstStyle>
            <a:lvl1pPr algn="l">
              <a:defRPr sz="2111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0" y="563033"/>
            <a:ext cx="4808651" cy="5791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70223" y="2332569"/>
            <a:ext cx="3467100" cy="2207449"/>
          </a:xfrm>
        </p:spPr>
        <p:txBody>
          <a:bodyPr anchor="t">
            <a:normAutofit/>
          </a:bodyPr>
          <a:lstStyle>
            <a:lvl1pPr marL="0" indent="0">
              <a:buNone/>
              <a:defRPr sz="1689"/>
            </a:lvl1pPr>
            <a:lvl2pPr marL="482620" indent="0">
              <a:buNone/>
              <a:defRPr sz="1267"/>
            </a:lvl2pPr>
            <a:lvl3pPr marL="965241" indent="0">
              <a:buNone/>
              <a:defRPr sz="1056"/>
            </a:lvl3pPr>
            <a:lvl4pPr marL="1447861" indent="0">
              <a:buNone/>
              <a:defRPr sz="950"/>
            </a:lvl4pPr>
            <a:lvl5pPr marL="1930481" indent="0">
              <a:buNone/>
              <a:defRPr sz="950"/>
            </a:lvl5pPr>
            <a:lvl6pPr marL="2413102" indent="0">
              <a:buNone/>
              <a:defRPr sz="950"/>
            </a:lvl6pPr>
            <a:lvl7pPr marL="2895722" indent="0">
              <a:buNone/>
              <a:defRPr sz="950"/>
            </a:lvl7pPr>
            <a:lvl8pPr marL="3378342" indent="0">
              <a:buNone/>
              <a:defRPr sz="950"/>
            </a:lvl8pPr>
            <a:lvl9pPr marL="3860963" indent="0">
              <a:buNone/>
              <a:defRPr sz="9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5ED31-14E7-4135-96E6-B3121262E3CB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62063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0450" y="1528233"/>
            <a:ext cx="3860196" cy="1206500"/>
          </a:xfrm>
        </p:spPr>
        <p:txBody>
          <a:bodyPr anchor="b">
            <a:normAutofit/>
          </a:bodyPr>
          <a:lstStyle>
            <a:lvl1pPr algn="l">
              <a:defRPr sz="2533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25500" y="965200"/>
            <a:ext cx="3554389" cy="50673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89"/>
            </a:lvl1pPr>
            <a:lvl2pPr marL="482620" indent="0">
              <a:buNone/>
              <a:defRPr sz="1689"/>
            </a:lvl2pPr>
            <a:lvl3pPr marL="965241" indent="0">
              <a:buNone/>
              <a:defRPr sz="1689"/>
            </a:lvl3pPr>
            <a:lvl4pPr marL="1447861" indent="0">
              <a:buNone/>
              <a:defRPr sz="1689"/>
            </a:lvl4pPr>
            <a:lvl5pPr marL="1930481" indent="0">
              <a:buNone/>
              <a:defRPr sz="1689"/>
            </a:lvl5pPr>
            <a:lvl6pPr marL="2413102" indent="0">
              <a:buNone/>
              <a:defRPr sz="1689"/>
            </a:lvl6pPr>
            <a:lvl7pPr marL="2895722" indent="0">
              <a:buNone/>
              <a:defRPr sz="1689"/>
            </a:lvl7pPr>
            <a:lvl8pPr marL="3378342" indent="0">
              <a:buNone/>
              <a:defRPr sz="1689"/>
            </a:lvl8pPr>
            <a:lvl9pPr marL="3860963" indent="0">
              <a:buNone/>
              <a:defRPr sz="1689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0696" y="2895600"/>
            <a:ext cx="3861242" cy="2198511"/>
          </a:xfrm>
        </p:spPr>
        <p:txBody>
          <a:bodyPr anchor="t">
            <a:normAutofit/>
          </a:bodyPr>
          <a:lstStyle>
            <a:lvl1pPr marL="0" indent="0">
              <a:buNone/>
              <a:defRPr sz="1900"/>
            </a:lvl1pPr>
            <a:lvl2pPr marL="482620" indent="0">
              <a:buNone/>
              <a:defRPr sz="1267"/>
            </a:lvl2pPr>
            <a:lvl3pPr marL="965241" indent="0">
              <a:buNone/>
              <a:defRPr sz="1056"/>
            </a:lvl3pPr>
            <a:lvl4pPr marL="1447861" indent="0">
              <a:buNone/>
              <a:defRPr sz="950"/>
            </a:lvl4pPr>
            <a:lvl5pPr marL="1930481" indent="0">
              <a:buNone/>
              <a:defRPr sz="950"/>
            </a:lvl5pPr>
            <a:lvl6pPr marL="2413102" indent="0">
              <a:buNone/>
              <a:defRPr sz="950"/>
            </a:lvl6pPr>
            <a:lvl7pPr marL="2895722" indent="0">
              <a:buNone/>
              <a:defRPr sz="950"/>
            </a:lvl7pPr>
            <a:lvl8pPr marL="3378342" indent="0">
              <a:buNone/>
              <a:defRPr sz="950"/>
            </a:lvl8pPr>
            <a:lvl9pPr marL="3860963" indent="0">
              <a:buNone/>
              <a:defRPr sz="9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7850" y="6515100"/>
            <a:ext cx="6296034" cy="385410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5ED31-14E7-4135-96E6-B3121262E3CB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01684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226565" y="4111038"/>
            <a:ext cx="2676327" cy="2806229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7851" y="4745567"/>
            <a:ext cx="7101106" cy="16086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563034"/>
            <a:ext cx="7101106" cy="3976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9432" y="6515104"/>
            <a:ext cx="1300502" cy="3854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5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7850" y="6515100"/>
            <a:ext cx="6296034" cy="38541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5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22295" y="5888394"/>
            <a:ext cx="928316" cy="70714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95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07C5ED31-14E7-4135-96E6-B3121262E3CB}" type="slidenum">
              <a:rPr lang="fr-FR" altLang="en-US" smtClean="0"/>
              <a:pPr>
                <a:defRPr/>
              </a:pPr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719926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82620" rtl="0" eaLnBrk="1" latinLnBrk="0" hangingPunct="1">
        <a:spcBef>
          <a:spcPct val="0"/>
        </a:spcBef>
        <a:buNone/>
        <a:defRPr sz="3378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1638" indent="-301638" algn="l" defTabSz="482620" rtl="0" eaLnBrk="1" latinLnBrk="0" hangingPunct="1">
        <a:spcBef>
          <a:spcPct val="20000"/>
        </a:spcBef>
        <a:spcAft>
          <a:spcPts val="63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11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84258" indent="-301638" algn="l" defTabSz="482620" rtl="0" eaLnBrk="1" latinLnBrk="0" hangingPunct="1">
        <a:spcBef>
          <a:spcPct val="20000"/>
        </a:spcBef>
        <a:spcAft>
          <a:spcPts val="63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66878" indent="-301638" algn="l" defTabSz="482620" rtl="0" eaLnBrk="1" latinLnBrk="0" hangingPunct="1">
        <a:spcBef>
          <a:spcPct val="20000"/>
        </a:spcBef>
        <a:spcAft>
          <a:spcPts val="63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89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628844" indent="-180983" algn="l" defTabSz="482620" rtl="0" eaLnBrk="1" latinLnBrk="0" hangingPunct="1">
        <a:spcBef>
          <a:spcPct val="20000"/>
        </a:spcBef>
        <a:spcAft>
          <a:spcPts val="63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7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111464" indent="-180983" algn="l" defTabSz="482620" rtl="0" eaLnBrk="1" latinLnBrk="0" hangingPunct="1">
        <a:spcBef>
          <a:spcPct val="20000"/>
        </a:spcBef>
        <a:spcAft>
          <a:spcPts val="63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7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654412" indent="-241310" algn="l" defTabSz="482620" rtl="0" eaLnBrk="1" latinLnBrk="0" hangingPunct="1">
        <a:spcBef>
          <a:spcPct val="20000"/>
        </a:spcBef>
        <a:spcAft>
          <a:spcPts val="63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7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137032" indent="-241310" algn="l" defTabSz="482620" rtl="0" eaLnBrk="1" latinLnBrk="0" hangingPunct="1">
        <a:spcBef>
          <a:spcPct val="20000"/>
        </a:spcBef>
        <a:spcAft>
          <a:spcPts val="63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7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619652" indent="-241310" algn="l" defTabSz="482620" rtl="0" eaLnBrk="1" latinLnBrk="0" hangingPunct="1">
        <a:spcBef>
          <a:spcPct val="20000"/>
        </a:spcBef>
        <a:spcAft>
          <a:spcPts val="63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7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102273" indent="-241310" algn="l" defTabSz="482620" rtl="0" eaLnBrk="1" latinLnBrk="0" hangingPunct="1">
        <a:spcBef>
          <a:spcPct val="20000"/>
        </a:spcBef>
        <a:spcAft>
          <a:spcPts val="633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78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26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2620" algn="l" defTabSz="4826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5241" algn="l" defTabSz="4826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7861" algn="l" defTabSz="4826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0481" algn="l" defTabSz="4826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3102" algn="l" defTabSz="4826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5722" algn="l" defTabSz="4826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78342" algn="l" defTabSz="4826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0963" algn="l" defTabSz="4826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9.m4a"/><Relationship Id="rId1" Type="http://schemas.microsoft.com/office/2007/relationships/media" Target="../media/media9.m4a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0.m4a"/><Relationship Id="rId1" Type="http://schemas.microsoft.com/office/2007/relationships/media" Target="../media/media10.m4a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1.m4a"/><Relationship Id="rId1" Type="http://schemas.microsoft.com/office/2007/relationships/media" Target="../media/media11.m4a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2.m4a"/><Relationship Id="rId1" Type="http://schemas.microsoft.com/office/2007/relationships/media" Target="../media/media12.m4a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3.m4a"/><Relationship Id="rId1" Type="http://schemas.microsoft.com/office/2007/relationships/media" Target="../media/media13.m4a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4.m4a"/><Relationship Id="rId1" Type="http://schemas.microsoft.com/office/2007/relationships/media" Target="../media/media4.m4a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5.m4a"/><Relationship Id="rId1" Type="http://schemas.microsoft.com/office/2007/relationships/media" Target="../media/media5.m4a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6.m4a"/><Relationship Id="rId1" Type="http://schemas.microsoft.com/office/2007/relationships/media" Target="../media/media6.m4a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8.m4a"/><Relationship Id="rId1" Type="http://schemas.microsoft.com/office/2007/relationships/media" Target="../media/media8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0"/>
            <a:ext cx="9906000" cy="7239000"/>
          </a:xfrm>
          <a:prstGeom prst="actionButtonBlank">
            <a:avLst/>
          </a:prstGeom>
          <a:gradFill rotWithShape="1">
            <a:gsLst>
              <a:gs pos="0">
                <a:srgbClr val="C9C9FF"/>
              </a:gs>
              <a:gs pos="100000">
                <a:srgbClr val="333399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en-US" sz="2400"/>
          </a:p>
        </p:txBody>
      </p:sp>
      <p:sp>
        <p:nvSpPr>
          <p:cNvPr id="2051" name="WordArt 36"/>
          <p:cNvSpPr>
            <a:spLocks noChangeArrowheads="1" noChangeShapeType="1" noTextEdit="1"/>
          </p:cNvSpPr>
          <p:nvPr/>
        </p:nvSpPr>
        <p:spPr bwMode="auto">
          <a:xfrm>
            <a:off x="1712913" y="1855788"/>
            <a:ext cx="6619875" cy="3455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Lecture Flash</a:t>
            </a:r>
          </a:p>
          <a:p>
            <a:pPr algn="ctr"/>
            <a:r>
              <a:rPr lang="en-US" sz="60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 Black" panose="020B0A04020102020204" pitchFamily="34" charset="0"/>
              </a:rPr>
              <a:t>Sight Words Flash</a:t>
            </a:r>
            <a:endParaRPr lang="en-CA" sz="60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 Black" panose="020B0A04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8624" y="2503376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7200" dirty="0" smtClean="0"/>
              <a:t>il y a</a:t>
            </a:r>
            <a:endParaRPr lang="en-CA" sz="7200" dirty="0"/>
          </a:p>
        </p:txBody>
      </p:sp>
      <p:pic>
        <p:nvPicPr>
          <p:cNvPr id="5" name="il y 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637310" y="3750536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604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8624" y="2503376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7200" dirty="0" smtClean="0"/>
              <a:t>un</a:t>
            </a:r>
            <a:endParaRPr lang="en-CA" sz="7200" dirty="0"/>
          </a:p>
        </p:txBody>
      </p:sp>
      <p:pic>
        <p:nvPicPr>
          <p:cNvPr id="4" name="un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637310" y="3702911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274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8624" y="2503376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7200" dirty="0" smtClean="0"/>
              <a:t>moi</a:t>
            </a:r>
            <a:endParaRPr lang="en-CA" sz="7200" dirty="0"/>
          </a:p>
        </p:txBody>
      </p:sp>
      <p:pic>
        <p:nvPicPr>
          <p:cNvPr id="2" name="moi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700972" y="3835524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943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4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8624" y="2503376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7200" dirty="0" smtClean="0"/>
              <a:t>une</a:t>
            </a:r>
            <a:endParaRPr lang="en-CA" sz="7200" dirty="0"/>
          </a:p>
        </p:txBody>
      </p:sp>
      <p:pic>
        <p:nvPicPr>
          <p:cNvPr id="4" name="un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700972" y="3619500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59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3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8624" y="2503376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7200" dirty="0" smtClean="0"/>
              <a:t>et</a:t>
            </a:r>
            <a:endParaRPr lang="en-CA" sz="7200" dirty="0"/>
          </a:p>
        </p:txBody>
      </p:sp>
      <p:pic>
        <p:nvPicPr>
          <p:cNvPr id="2" name="et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637310" y="3907532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669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63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CA" altLang="en-US" smtClean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8338" y="342900"/>
            <a:ext cx="4645025" cy="1423988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>
                <a:solidFill>
                  <a:srgbClr val="000066"/>
                </a:solidFill>
                <a:latin typeface="Comic Sans MS" panose="030F0702030302020204" pitchFamily="66" charset="0"/>
              </a:rPr>
              <a:t>aujourd’hui</a:t>
            </a:r>
            <a:endParaRPr lang="fr-FR" altLang="en-US" sz="6000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37213" y="2071688"/>
            <a:ext cx="3405187" cy="1423987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>
                <a:solidFill>
                  <a:srgbClr val="000066"/>
                </a:solidFill>
                <a:latin typeface="Arial Rounded MT Bold" panose="020F0704030504030204" pitchFamily="34" charset="0"/>
              </a:rPr>
              <a:t>bonjour</a:t>
            </a:r>
            <a:endParaRPr lang="fr-FR" altLang="en-US" sz="600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2438" y="2071688"/>
            <a:ext cx="3405187" cy="1423987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>
                <a:solidFill>
                  <a:srgbClr val="000066"/>
                </a:solidFill>
                <a:latin typeface="Arial Rounded MT Bold" panose="020F0704030504030204" pitchFamily="34" charset="0"/>
              </a:rPr>
              <a:t>il</a:t>
            </a:r>
            <a:endParaRPr lang="fr-FR" altLang="en-US" sz="600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37213" y="3656013"/>
            <a:ext cx="3405187" cy="1423987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>
                <a:solidFill>
                  <a:srgbClr val="000066"/>
                </a:solidFill>
                <a:latin typeface="Arial Rounded MT Bold" panose="020F0704030504030204" pitchFamily="34" charset="0"/>
              </a:rPr>
              <a:t>maman</a:t>
            </a:r>
            <a:endParaRPr lang="fr-FR" altLang="en-US" sz="600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8950" y="3656013"/>
            <a:ext cx="3405188" cy="1423987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 b="1">
                <a:solidFill>
                  <a:srgbClr val="000066"/>
                </a:solidFill>
                <a:latin typeface="Comic Sans MS" panose="030F0702030302020204" pitchFamily="66" charset="0"/>
              </a:rPr>
              <a:t>papa</a:t>
            </a:r>
            <a:endParaRPr lang="fr-FR" altLang="en-US" sz="6000" b="1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45163" y="5419725"/>
            <a:ext cx="3405187" cy="1423988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>
                <a:solidFill>
                  <a:srgbClr val="000066"/>
                </a:solidFill>
                <a:latin typeface="Arial Rounded MT Bold" panose="020F0704030504030204" pitchFamily="34" charset="0"/>
              </a:rPr>
              <a:t>à</a:t>
            </a:r>
            <a:endParaRPr lang="fr-FR" altLang="en-US" sz="600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0388" y="5491163"/>
            <a:ext cx="3405187" cy="1423987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>
                <a:solidFill>
                  <a:srgbClr val="000066"/>
                </a:solidFill>
                <a:latin typeface="Arial Rounded MT Bold" panose="020F0704030504030204" pitchFamily="34" charset="0"/>
              </a:rPr>
              <a:t>a</a:t>
            </a:r>
            <a:endParaRPr lang="fr-FR" altLang="en-US" sz="600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51500" y="450850"/>
            <a:ext cx="3405188" cy="1423988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>
                <a:solidFill>
                  <a:srgbClr val="000066"/>
                </a:solidFill>
                <a:latin typeface="Arial Rounded MT Bold" panose="020F0704030504030204" pitchFamily="34" charset="0"/>
              </a:rPr>
              <a:t>elle</a:t>
            </a:r>
            <a:endParaRPr lang="fr-FR" altLang="en-US" sz="600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4" grpId="0" animBg="1" autoUpdateAnimBg="0"/>
      <p:bldP spid="5" grpId="0" animBg="1" autoUpdateAnimBg="0"/>
      <p:bldP spid="6" grpId="0" animBg="1" autoUpdateAnimBg="0"/>
      <p:bldP spid="7" grpId="0" animBg="1" autoUpdateAnimBg="0"/>
      <p:bldP spid="8" grpId="0" animBg="1" autoUpdateAnimBg="0"/>
      <p:bldP spid="9" grpId="0" animBg="1" autoUpdateAnimBg="0"/>
      <p:bldP spid="10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altLang="en-US" smtClean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53113" y="4519613"/>
            <a:ext cx="3405187" cy="1423987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 b="1">
                <a:solidFill>
                  <a:srgbClr val="000066"/>
                </a:solidFill>
                <a:latin typeface="Comic Sans MS" panose="030F0702030302020204" pitchFamily="66" charset="0"/>
              </a:rPr>
              <a:t>à</a:t>
            </a:r>
            <a:endParaRPr lang="fr-FR" altLang="en-US" sz="6000" b="1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53113" y="2432050"/>
            <a:ext cx="3405187" cy="1423988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 b="1">
                <a:solidFill>
                  <a:srgbClr val="000066"/>
                </a:solidFill>
                <a:latin typeface="Comic Sans MS" panose="030F0702030302020204" pitchFamily="66" charset="0"/>
              </a:rPr>
              <a:t>papa</a:t>
            </a:r>
            <a:endParaRPr lang="fr-FR" altLang="en-US" sz="6000" b="1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53113" y="558800"/>
            <a:ext cx="3405187" cy="1423988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>
                <a:solidFill>
                  <a:srgbClr val="000066"/>
                </a:solidFill>
                <a:latin typeface="Arial Rounded MT Bold" panose="020F0704030504030204" pitchFamily="34" charset="0"/>
              </a:rPr>
              <a:t>elle</a:t>
            </a:r>
            <a:endParaRPr lang="fr-FR" altLang="en-US" sz="600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84238" y="666750"/>
            <a:ext cx="3405187" cy="1423988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>
                <a:solidFill>
                  <a:srgbClr val="000066"/>
                </a:solidFill>
                <a:latin typeface="Arial Rounded MT Bold" panose="020F0704030504030204" pitchFamily="34" charset="0"/>
              </a:rPr>
              <a:t>il</a:t>
            </a:r>
            <a:endParaRPr lang="fr-FR" altLang="en-US" sz="600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20750" y="2466975"/>
            <a:ext cx="3405188" cy="1423988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>
                <a:solidFill>
                  <a:srgbClr val="000066"/>
                </a:solidFill>
                <a:latin typeface="Arial Rounded MT Bold" panose="020F0704030504030204" pitchFamily="34" charset="0"/>
              </a:rPr>
              <a:t>bonjour</a:t>
            </a:r>
            <a:endParaRPr lang="fr-FR" altLang="en-US" sz="600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57263" y="4448175"/>
            <a:ext cx="4464050" cy="1423988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>
                <a:solidFill>
                  <a:srgbClr val="000066"/>
                </a:solidFill>
                <a:latin typeface="Comic Sans MS" panose="030F0702030302020204" pitchFamily="66" charset="0"/>
              </a:rPr>
              <a:t>aujourd’hui</a:t>
            </a:r>
            <a:endParaRPr lang="fr-FR" altLang="en-US" sz="6000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4" grpId="0" animBg="1" autoUpdateAnimBg="0"/>
      <p:bldP spid="5" grpId="0" animBg="1" autoUpdateAnimBg="0"/>
      <p:bldP spid="6" grpId="0" animBg="1" autoUpdateAnimBg="0"/>
      <p:bldP spid="7" grpId="0" animBg="1" autoUpdateAnimBg="0"/>
      <p:bldP spid="8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CA" altLang="en-US" smtClean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8338" y="342900"/>
            <a:ext cx="3405187" cy="1423988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>
                <a:solidFill>
                  <a:srgbClr val="000066"/>
                </a:solidFill>
                <a:latin typeface="Arial Rounded MT Bold" panose="020F0704030504030204" pitchFamily="34" charset="0"/>
              </a:rPr>
              <a:t>je</a:t>
            </a:r>
            <a:endParaRPr lang="fr-FR" altLang="en-US" sz="600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37100" y="2227263"/>
            <a:ext cx="4557713" cy="1423987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>
                <a:solidFill>
                  <a:srgbClr val="000066"/>
                </a:solidFill>
                <a:latin typeface="Arial Rounded MT Bold" panose="020F0704030504030204" pitchFamily="34" charset="0"/>
              </a:rPr>
              <a:t>Aujourd’hui</a:t>
            </a:r>
            <a:endParaRPr lang="fr-FR" altLang="en-US" sz="600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2438" y="2071688"/>
            <a:ext cx="3405187" cy="1423987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 b="1">
                <a:solidFill>
                  <a:srgbClr val="000066"/>
                </a:solidFill>
                <a:latin typeface="Comic Sans MS" panose="030F0702030302020204" pitchFamily="66" charset="0"/>
              </a:rPr>
              <a:t>Bonjour</a:t>
            </a:r>
            <a:endParaRPr lang="fr-FR" altLang="en-US" sz="6000" b="1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5775" y="4370388"/>
            <a:ext cx="3405188" cy="1423987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>
                <a:solidFill>
                  <a:srgbClr val="000066"/>
                </a:solidFill>
                <a:latin typeface="Arial Rounded MT Bold" panose="020F0704030504030204" pitchFamily="34" charset="0"/>
              </a:rPr>
              <a:t>a</a:t>
            </a:r>
            <a:endParaRPr lang="fr-FR" altLang="en-US" sz="600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8950" y="3656013"/>
            <a:ext cx="3405188" cy="1423987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>
                <a:solidFill>
                  <a:srgbClr val="000066"/>
                </a:solidFill>
                <a:latin typeface="Arial Rounded MT Bold" panose="020F0704030504030204" pitchFamily="34" charset="0"/>
              </a:rPr>
              <a:t>Il</a:t>
            </a:r>
            <a:endParaRPr lang="fr-FR" altLang="en-US" sz="600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0388" y="5491163"/>
            <a:ext cx="3405187" cy="1423987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>
                <a:solidFill>
                  <a:srgbClr val="000066"/>
                </a:solidFill>
                <a:latin typeface="Arial Rounded MT Bold" panose="020F0704030504030204" pitchFamily="34" charset="0"/>
              </a:rPr>
              <a:t>Papa</a:t>
            </a:r>
            <a:endParaRPr lang="fr-FR" altLang="en-US" sz="600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51500" y="450850"/>
            <a:ext cx="3405188" cy="1423988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>
                <a:solidFill>
                  <a:srgbClr val="000066"/>
                </a:solidFill>
                <a:latin typeface="Arial Rounded MT Bold" panose="020F0704030504030204" pitchFamily="34" charset="0"/>
              </a:rPr>
              <a:t>Elle</a:t>
            </a:r>
            <a:endParaRPr lang="fr-FR" altLang="en-US" sz="600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4" grpId="0" animBg="1" autoUpdateAnimBg="0"/>
      <p:bldP spid="5" grpId="0" animBg="1" autoUpdateAnimBg="0"/>
      <p:bldP spid="6" grpId="0" animBg="1" autoUpdateAnimBg="0"/>
      <p:bldP spid="7" grpId="0" animBg="1" autoUpdateAnimBg="0"/>
      <p:bldP spid="9" grpId="0" animBg="1" autoUpdateAnimBg="0"/>
      <p:bldP spid="10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CA" altLang="en-US" smtClean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8338" y="342900"/>
            <a:ext cx="3405187" cy="1423988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 dirty="0" smtClean="0">
                <a:solidFill>
                  <a:srgbClr val="000066"/>
                </a:solidFill>
                <a:latin typeface="Arial Rounded MT Bold" panose="020F0704030504030204" pitchFamily="34" charset="0"/>
              </a:rPr>
              <a:t>il y a</a:t>
            </a:r>
            <a:endParaRPr lang="fr-FR" altLang="en-US" sz="6000" dirty="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37100" y="2227263"/>
            <a:ext cx="4557713" cy="1423987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 dirty="0" smtClean="0">
                <a:solidFill>
                  <a:srgbClr val="000066"/>
                </a:solidFill>
                <a:latin typeface="Arial Rounded MT Bold" panose="020F0704030504030204" pitchFamily="34" charset="0"/>
              </a:rPr>
              <a:t>un</a:t>
            </a:r>
            <a:endParaRPr lang="fr-FR" altLang="en-US" sz="6000" dirty="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2438" y="2071688"/>
            <a:ext cx="3405187" cy="1423987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et</a:t>
            </a:r>
            <a:endParaRPr lang="fr-FR" altLang="en-US" sz="6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5775" y="4370388"/>
            <a:ext cx="3405188" cy="1423987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FR" altLang="en-US" sz="6000" dirty="0" smtClean="0">
                <a:solidFill>
                  <a:srgbClr val="000066"/>
                </a:solidFill>
                <a:latin typeface="Arial Rounded MT Bold" panose="020F0704030504030204" pitchFamily="34" charset="0"/>
              </a:rPr>
              <a:t>papa</a:t>
            </a:r>
            <a:endParaRPr lang="fr-FR" altLang="en-US" sz="6000" dirty="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8950" y="3656013"/>
            <a:ext cx="3405188" cy="1423987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 dirty="0" smtClean="0">
                <a:solidFill>
                  <a:srgbClr val="000066"/>
                </a:solidFill>
                <a:latin typeface="Arial Rounded MT Bold" panose="020F0704030504030204" pitchFamily="34" charset="0"/>
              </a:rPr>
              <a:t>moi</a:t>
            </a:r>
            <a:endParaRPr lang="fr-FR" altLang="en-US" sz="6000" dirty="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0388" y="5491163"/>
            <a:ext cx="3405187" cy="1423987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 dirty="0" smtClean="0">
                <a:solidFill>
                  <a:srgbClr val="000066"/>
                </a:solidFill>
                <a:latin typeface="Arial Rounded MT Bold" panose="020F0704030504030204" pitchFamily="34" charset="0"/>
              </a:rPr>
              <a:t>une</a:t>
            </a:r>
            <a:endParaRPr lang="fr-FR" altLang="en-US" sz="6000" dirty="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51500" y="450850"/>
            <a:ext cx="3405188" cy="1423988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FR" altLang="en-US" sz="6000" dirty="0" smtClean="0">
                <a:solidFill>
                  <a:srgbClr val="000066"/>
                </a:solidFill>
                <a:latin typeface="Arial Rounded MT Bold" panose="020F0704030504030204" pitchFamily="34" charset="0"/>
              </a:rPr>
              <a:t>il</a:t>
            </a:r>
            <a:endParaRPr lang="fr-FR" altLang="en-US" sz="6000" dirty="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417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4" grpId="0" animBg="1" autoUpdateAnimBg="0"/>
      <p:bldP spid="5" grpId="0" animBg="1" autoUpdateAnimBg="0"/>
      <p:bldP spid="6" grpId="0" animBg="1" autoUpdateAnimBg="0"/>
      <p:bldP spid="7" grpId="0" animBg="1" autoUpdateAnimBg="0"/>
      <p:bldP spid="9" grpId="0" animBg="1" autoUpdateAnimBg="0"/>
      <p:bldP spid="10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CA" altLang="en-US" smtClean="0"/>
          </a:p>
        </p:txBody>
      </p:sp>
      <p:sp>
        <p:nvSpPr>
          <p:cNvPr id="3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68338" y="342900"/>
            <a:ext cx="3405187" cy="1423988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 dirty="0" smtClean="0">
                <a:solidFill>
                  <a:srgbClr val="000066"/>
                </a:solidFill>
                <a:latin typeface="Arial Rounded MT Bold" panose="020F0704030504030204" pitchFamily="34" charset="0"/>
              </a:rPr>
              <a:t>maman</a:t>
            </a:r>
            <a:endParaRPr lang="fr-FR" altLang="en-US" sz="6000" dirty="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37100" y="2227263"/>
            <a:ext cx="4557713" cy="1423987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 dirty="0" smtClean="0">
                <a:solidFill>
                  <a:srgbClr val="000066"/>
                </a:solidFill>
                <a:latin typeface="Arial Rounded MT Bold" panose="020F0704030504030204" pitchFamily="34" charset="0"/>
              </a:rPr>
              <a:t>et</a:t>
            </a:r>
            <a:endParaRPr lang="fr-FR" altLang="en-US" sz="6000" dirty="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2438" y="2071688"/>
            <a:ext cx="3405187" cy="1423987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 b="1" dirty="0" smtClean="0">
                <a:solidFill>
                  <a:srgbClr val="000066"/>
                </a:solidFill>
                <a:latin typeface="Comic Sans MS" panose="030F0702030302020204" pitchFamily="66" charset="0"/>
              </a:rPr>
              <a:t>bonjour</a:t>
            </a:r>
            <a:endParaRPr lang="fr-FR" altLang="en-US" sz="6000" b="1" dirty="0">
              <a:solidFill>
                <a:srgbClr val="000066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5775" y="4370388"/>
            <a:ext cx="3405188" cy="1423987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FR" altLang="en-US" sz="6000" dirty="0" smtClean="0">
                <a:solidFill>
                  <a:srgbClr val="000066"/>
                </a:solidFill>
                <a:latin typeface="Arial Rounded MT Bold" panose="020F0704030504030204" pitchFamily="34" charset="0"/>
              </a:rPr>
              <a:t>il y a</a:t>
            </a:r>
            <a:endParaRPr lang="fr-FR" altLang="en-US" sz="6000" dirty="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88950" y="3656013"/>
            <a:ext cx="3405188" cy="1423987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 dirty="0" smtClean="0">
                <a:solidFill>
                  <a:srgbClr val="000066"/>
                </a:solidFill>
                <a:latin typeface="Arial Rounded MT Bold" panose="020F0704030504030204" pitchFamily="34" charset="0"/>
              </a:rPr>
              <a:t>un</a:t>
            </a:r>
            <a:endParaRPr lang="fr-FR" altLang="en-US" sz="6000" dirty="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0388" y="5491163"/>
            <a:ext cx="3405187" cy="1423987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CA" altLang="en-US" sz="6000" dirty="0" smtClean="0">
                <a:solidFill>
                  <a:srgbClr val="000066"/>
                </a:solidFill>
                <a:latin typeface="Arial Rounded MT Bold" panose="020F0704030504030204" pitchFamily="34" charset="0"/>
              </a:rPr>
              <a:t>moi</a:t>
            </a:r>
            <a:endParaRPr lang="fr-FR" altLang="en-US" sz="6000" dirty="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651500" y="450850"/>
            <a:ext cx="3405188" cy="1423988"/>
          </a:xfrm>
          <a:prstGeom prst="actionButtonBlank">
            <a:avLst/>
          </a:prstGeom>
          <a:solidFill>
            <a:srgbClr val="C9C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969" tIns="48984" rIns="97969" bIns="48984" anchor="ctr"/>
          <a:lstStyle>
            <a:lvl1pPr defTabSz="979488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79488">
              <a:spcBef>
                <a:spcPct val="20000"/>
              </a:spcBef>
              <a:buChar char="–"/>
              <a:defRPr sz="3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79488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79488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79488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794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r>
              <a:rPr lang="fr-FR" altLang="en-US" sz="6000" dirty="0" smtClean="0">
                <a:solidFill>
                  <a:srgbClr val="000066"/>
                </a:solidFill>
                <a:latin typeface="Arial Rounded MT Bold" panose="020F0704030504030204" pitchFamily="34" charset="0"/>
              </a:rPr>
              <a:t>une</a:t>
            </a:r>
            <a:endParaRPr lang="fr-FR" altLang="en-US" sz="6000" dirty="0">
              <a:solidFill>
                <a:srgbClr val="000066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948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3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4" grpId="0" animBg="1" autoUpdateAnimBg="0"/>
      <p:bldP spid="5" grpId="0" animBg="1" autoUpdateAnimBg="0"/>
      <p:bldP spid="6" grpId="0" animBg="1" autoUpdateAnimBg="0"/>
      <p:bldP spid="7" grpId="0" animBg="1" autoUpdateAnimBg="0"/>
      <p:bldP spid="9" grpId="0" animBg="1" autoUpdateAnimBg="0"/>
      <p:bldP spid="1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8624" y="2503376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7200" smtClean="0"/>
              <a:t>Aujourd’hui</a:t>
            </a:r>
            <a:endParaRPr lang="en-CA" sz="7200" dirty="0"/>
          </a:p>
        </p:txBody>
      </p:sp>
      <p:pic>
        <p:nvPicPr>
          <p:cNvPr id="4" name="aujourd'hui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93629" y="4087552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438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8624" y="2503376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7200" dirty="0" smtClean="0"/>
              <a:t>elle</a:t>
            </a:r>
            <a:endParaRPr lang="en-CA" sz="7200" dirty="0"/>
          </a:p>
        </p:txBody>
      </p:sp>
      <p:pic>
        <p:nvPicPr>
          <p:cNvPr id="2" name="elle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637310" y="375933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471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8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8624" y="2503376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7200" dirty="0" smtClean="0"/>
              <a:t>il</a:t>
            </a:r>
            <a:endParaRPr lang="en-CA" sz="7200" dirty="0"/>
          </a:p>
        </p:txBody>
      </p:sp>
      <p:pic>
        <p:nvPicPr>
          <p:cNvPr id="4" name="il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637310" y="405154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927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3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8624" y="2503376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7200" dirty="0" smtClean="0"/>
              <a:t>bonjour</a:t>
            </a:r>
            <a:endParaRPr lang="en-CA" sz="7200" dirty="0"/>
          </a:p>
        </p:txBody>
      </p:sp>
      <p:pic>
        <p:nvPicPr>
          <p:cNvPr id="2" name="bonjour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637310" y="4087552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929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55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8624" y="2503376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7200" dirty="0"/>
              <a:t>à</a:t>
            </a:r>
            <a:endParaRPr lang="en-CA" sz="7200" dirty="0"/>
          </a:p>
        </p:txBody>
      </p:sp>
      <p:pic>
        <p:nvPicPr>
          <p:cNvPr id="4" name="à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637310" y="387152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784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3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8624" y="2503376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7200" dirty="0" smtClean="0"/>
              <a:t>maman</a:t>
            </a:r>
            <a:endParaRPr lang="en-CA" sz="7200" dirty="0"/>
          </a:p>
        </p:txBody>
      </p:sp>
      <p:pic>
        <p:nvPicPr>
          <p:cNvPr id="4" name="maman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637310" y="3835524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237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8624" y="2503376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7200" dirty="0" smtClean="0"/>
              <a:t>papa</a:t>
            </a:r>
            <a:endParaRPr lang="en-CA" sz="7200" dirty="0"/>
          </a:p>
        </p:txBody>
      </p:sp>
      <p:pic>
        <p:nvPicPr>
          <p:cNvPr id="6" name="pap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637310" y="3835524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379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1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8624" y="2503376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7200" dirty="0"/>
              <a:t>a</a:t>
            </a:r>
            <a:endParaRPr lang="en-CA" sz="7200" dirty="0"/>
          </a:p>
        </p:txBody>
      </p:sp>
      <p:pic>
        <p:nvPicPr>
          <p:cNvPr id="2" name="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637310" y="3871528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923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9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26E77EB1803F46BD28F520A5CDB384" ma:contentTypeVersion="7" ma:contentTypeDescription="Create a new document." ma:contentTypeScope="" ma:versionID="1061254870af33c9ed0020f8855957b9">
  <xsd:schema xmlns:xsd="http://www.w3.org/2001/XMLSchema" xmlns:xs="http://www.w3.org/2001/XMLSchema" xmlns:p="http://schemas.microsoft.com/office/2006/metadata/properties" xmlns:ns1="http://schemas.microsoft.com/sharepoint/v3" xmlns:ns2="69d72030-20d1-4af3-bfd2-f442acb27a5f" targetNamespace="http://schemas.microsoft.com/office/2006/metadata/properties" ma:root="true" ma:fieldsID="4120f59eaf3aecab1cbbd06448191047" ns1:_="" ns2:_="">
    <xsd:import namespace="http://schemas.microsoft.com/sharepoint/v3"/>
    <xsd:import namespace="69d72030-20d1-4af3-bfd2-f442acb27a5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d72030-20d1-4af3-bfd2-f442acb27a5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edd10e13-79cb-481f-a008-8dff0a7df072}" ma:internalName="Blog_x0020_Category" ma:readOnly="false" ma:showField="Title" ma:web="69d72030-20d1-4af3-bfd2-f442acb27a5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69d72030-20d1-4af3-bfd2-f442acb27a5f">33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28E8364-A4CB-4DEE-B7F7-70CD1A119470}"/>
</file>

<file path=customXml/itemProps2.xml><?xml version="1.0" encoding="utf-8"?>
<ds:datastoreItem xmlns:ds="http://schemas.openxmlformats.org/officeDocument/2006/customXml" ds:itemID="{CB96951A-C7A7-434B-9235-155F8EEB6CDA}"/>
</file>

<file path=customXml/itemProps3.xml><?xml version="1.0" encoding="utf-8"?>
<ds:datastoreItem xmlns:ds="http://schemas.openxmlformats.org/officeDocument/2006/customXml" ds:itemID="{6394A172-8D7F-4030-8468-4AB6C02B699F}"/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1366</TotalTime>
  <Words>59</Words>
  <Application>Microsoft Office PowerPoint</Application>
  <PresentationFormat>Custom</PresentationFormat>
  <Paragraphs>50</Paragraphs>
  <Slides>19</Slides>
  <Notes>0</Notes>
  <HiddenSlides>0</HiddenSlides>
  <MMClips>13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Times New Roman</vt:lpstr>
      <vt:lpstr>Arial</vt:lpstr>
      <vt:lpstr>Calibri</vt:lpstr>
      <vt:lpstr>Comic Sans MS</vt:lpstr>
      <vt:lpstr>Arial Rounded MT Bold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LYONNAZ</dc:creator>
  <cp:lastModifiedBy>Nolin, Caroline (ASD-W)</cp:lastModifiedBy>
  <cp:revision>106</cp:revision>
  <dcterms:created xsi:type="dcterms:W3CDTF">2005-01-05T13:08:10Z</dcterms:created>
  <dcterms:modified xsi:type="dcterms:W3CDTF">2017-10-15T23:10:51Z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  <property fmtid="{D5CDD505-2E9C-101B-9397-08002B2CF9AE}" pid="3" name="ContentTypeId">
    <vt:lpwstr>0x010100B126E77EB1803F46BD28F520A5CDB384</vt:lpwstr>
  </property>
</Properties>
</file>